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Lora Bold" charset="-52"/>
      <p:regular r:id="rId3"/>
    </p:embeddedFont>
    <p:embeddedFont>
      <p:font typeface="Tahoma" pitchFamily="34" charset="0"/>
      <p:regular r:id="rId4"/>
      <p:bold r:id="rId5"/>
    </p:embeddedFont>
    <p:embeddedFont>
      <p:font typeface="Calibri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78" d="100"/>
          <a:sy n="78" d="100"/>
        </p:scale>
        <p:origin x="-5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1648" y="-31206"/>
            <a:ext cx="9144000" cy="10287003"/>
            <a:chOff x="-12231" y="0"/>
            <a:chExt cx="3335756" cy="3752726"/>
          </a:xfrm>
        </p:grpSpPr>
        <p:sp>
          <p:nvSpPr>
            <p:cNvPr id="3" name="Freeform 3"/>
            <p:cNvSpPr/>
            <p:nvPr/>
          </p:nvSpPr>
          <p:spPr>
            <a:xfrm>
              <a:off x="-12231" y="0"/>
              <a:ext cx="3335756" cy="3752726"/>
            </a:xfrm>
            <a:custGeom>
              <a:avLst/>
              <a:gdLst/>
              <a:ahLst/>
              <a:cxnLst/>
              <a:rect l="l" t="t" r="r" b="b"/>
              <a:pathLst>
                <a:path w="3335756" h="3752726">
                  <a:moveTo>
                    <a:pt x="0" y="0"/>
                  </a:moveTo>
                  <a:lnTo>
                    <a:pt x="3335756" y="0"/>
                  </a:lnTo>
                  <a:lnTo>
                    <a:pt x="3335756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203965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9144000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4358" b="-7827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28700" y="8564437"/>
            <a:ext cx="693863" cy="693863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987413" y="8564437"/>
            <a:ext cx="693863" cy="69386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2095403" y="8701697"/>
            <a:ext cx="477883" cy="419343"/>
          </a:xfrm>
          <a:custGeom>
            <a:avLst/>
            <a:gdLst/>
            <a:ahLst/>
            <a:cxnLst/>
            <a:rect l="l" t="t" r="r" b="b"/>
            <a:pathLst>
              <a:path w="477883" h="419343">
                <a:moveTo>
                  <a:pt x="0" y="0"/>
                </a:moveTo>
                <a:lnTo>
                  <a:pt x="477883" y="0"/>
                </a:lnTo>
                <a:lnTo>
                  <a:pt x="477883" y="419343"/>
                </a:lnTo>
                <a:lnTo>
                  <a:pt x="0" y="41934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2946126" y="8556473"/>
            <a:ext cx="693863" cy="693863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3090350" y="8691269"/>
            <a:ext cx="405414" cy="405414"/>
          </a:xfrm>
          <a:custGeom>
            <a:avLst/>
            <a:gdLst/>
            <a:ahLst/>
            <a:cxnLst/>
            <a:rect l="l" t="t" r="r" b="b"/>
            <a:pathLst>
              <a:path w="405414" h="405414">
                <a:moveTo>
                  <a:pt x="0" y="0"/>
                </a:moveTo>
                <a:lnTo>
                  <a:pt x="405415" y="0"/>
                </a:lnTo>
                <a:lnTo>
                  <a:pt x="405415" y="405414"/>
                </a:lnTo>
                <a:lnTo>
                  <a:pt x="0" y="40541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04724" y="8748419"/>
            <a:ext cx="511214" cy="325899"/>
          </a:xfrm>
          <a:custGeom>
            <a:avLst/>
            <a:gdLst/>
            <a:ahLst/>
            <a:cxnLst/>
            <a:rect l="l" t="t" r="r" b="b"/>
            <a:pathLst>
              <a:path w="511214" h="325899">
                <a:moveTo>
                  <a:pt x="0" y="0"/>
                </a:moveTo>
                <a:lnTo>
                  <a:pt x="511214" y="0"/>
                </a:lnTo>
                <a:lnTo>
                  <a:pt x="511214" y="325899"/>
                </a:lnTo>
                <a:lnTo>
                  <a:pt x="0" y="32589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62128" y="1943100"/>
            <a:ext cx="8347644" cy="3866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" sz="5790" dirty="0" smtClean="0">
                <a:solidFill>
                  <a:srgbClr val="FEBF0E"/>
                </a:solidFill>
                <a:latin typeface="Lora Bold"/>
              </a:rPr>
              <a:t>МОБИЛЬНОЕ ПРИЛОЖЕНИЕ</a:t>
            </a:r>
          </a:p>
          <a:p>
            <a:pPr algn="ctr">
              <a:lnSpc>
                <a:spcPct val="150000"/>
              </a:lnSpc>
            </a:pPr>
            <a:r>
              <a:rPr lang="" sz="5790" dirty="0" smtClean="0">
                <a:solidFill>
                  <a:srgbClr val="FEBF0E"/>
                </a:solidFill>
                <a:latin typeface="Lora Bold"/>
              </a:rPr>
              <a:t>ДЛЯ РОДИТЕЛЕЙ</a:t>
            </a:r>
          </a:p>
        </p:txBody>
      </p:sp>
      <p:pic>
        <p:nvPicPr>
          <p:cNvPr id="16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1853" y="282819"/>
            <a:ext cx="627099" cy="55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5000" y="248334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Lora Bold" charset="0"/>
                <a:ea typeface="Tahoma" panose="020B0604030504040204" pitchFamily="34" charset="0"/>
                <a:cs typeface="Lora Bold" charset="0"/>
              </a:rPr>
              <a:t>МИНИСТЕРСТВО ПРОСВЕЩЕНИЯ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Lora Bold" charset="0"/>
                <a:ea typeface="Tahoma" panose="020B0604030504040204" pitchFamily="34" charset="0"/>
                <a:cs typeface="Lora Bold" charset="0"/>
              </a:rPr>
              <a:t>РЕСПУБЛИКИ КАЗАХСТАН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6400" y="144319"/>
            <a:ext cx="114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i="1" dirty="0" smtClean="0">
                <a:latin typeface="Lora Bold" charset="0"/>
                <a:cs typeface="Lora Bold" charset="0"/>
              </a:rPr>
              <a:t>1 - қосымша</a:t>
            </a:r>
            <a:endParaRPr lang="ru-RU" sz="1200" i="1" dirty="0">
              <a:latin typeface="Lora Bold" charset="0"/>
              <a:cs typeface="Lora Bold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11</Words>
  <Application>Microsoft Office PowerPoint</Application>
  <PresentationFormat>Произвольный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Lora Bold</vt:lpstr>
      <vt:lpstr>Tahoma</vt:lpstr>
      <vt:lpstr>Calibri</vt:lpstr>
      <vt:lpstr>Office Theme</vt:lpstr>
      <vt:lpstr>Слайд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Успеть до пяти</dc:title>
  <dc:creator>ВП</dc:creator>
  <cp:lastModifiedBy>оркен</cp:lastModifiedBy>
  <cp:revision>29</cp:revision>
  <dcterms:created xsi:type="dcterms:W3CDTF">2006-08-16T00:00:00Z</dcterms:created>
  <dcterms:modified xsi:type="dcterms:W3CDTF">2025-01-09T04:31:05Z</dcterms:modified>
  <dc:identifier>DAGFLf0wq5E</dc:identifier>
</cp:coreProperties>
</file>